
<file path=[Content_Types].xml><?xml version="1.0" encoding="utf-8"?>
<Types xmlns="http://schemas.openxmlformats.org/package/2006/content-types">
  <Default Extension="vml" ContentType="application/vnd.openxmlformats-officedocument.vmlDrawing"/>
  <Default Extension="wav" ContentType="audio/x-wav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80" r:id="rId3"/>
    <p:sldId id="283" r:id="rId4"/>
    <p:sldId id="341" r:id="rId5"/>
    <p:sldId id="342" r:id="rId6"/>
    <p:sldId id="343" r:id="rId7"/>
    <p:sldId id="344" r:id="rId9"/>
    <p:sldId id="345" r:id="rId10"/>
    <p:sldId id="346" r:id="rId11"/>
    <p:sldId id="347" r:id="rId12"/>
    <p:sldId id="279" r:id="rId13"/>
    <p:sldId id="284" r:id="rId14"/>
    <p:sldId id="355" r:id="rId15"/>
    <p:sldId id="356" r:id="rId16"/>
    <p:sldId id="359" r:id="rId17"/>
    <p:sldId id="357" r:id="rId18"/>
    <p:sldId id="361" r:id="rId19"/>
    <p:sldId id="362" r:id="rId20"/>
    <p:sldId id="363" r:id="rId21"/>
    <p:sldId id="365" r:id="rId22"/>
    <p:sldId id="366" r:id="rId23"/>
    <p:sldId id="367" r:id="rId24"/>
    <p:sldId id="264" r:id="rId25"/>
    <p:sldId id="261" r:id="rId26"/>
    <p:sldId id="266" r:id="rId27"/>
    <p:sldId id="285" r:id="rId28"/>
    <p:sldId id="368" r:id="rId29"/>
    <p:sldId id="369" r:id="rId30"/>
    <p:sldId id="298" r:id="rId31"/>
    <p:sldId id="299" r:id="rId32"/>
    <p:sldId id="267" r:id="rId33"/>
    <p:sldId id="311" r:id="rId34"/>
    <p:sldId id="312" r:id="rId35"/>
    <p:sldId id="313" r:id="rId36"/>
  </p:sldIdLst>
  <p:sldSz cx="9144000" cy="6858000" type="screen4x3"/>
  <p:notesSz cx="6858000" cy="9144000"/>
  <p:custShowLst>
    <p:custShow name="自定义放映 1" id="0">
      <p:sldLst>
        <p:sld r:id="rId25"/>
        <p:sld r:id="rId26"/>
        <p:sld r:id="rId27"/>
        <p:sld r:id="rId33"/>
      </p:sldLst>
    </p:custShow>
  </p:custShow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0033"/>
    <a:srgbClr val="3366FF"/>
    <a:srgbClr val="33CC33"/>
    <a:srgbClr val="FA36A9"/>
    <a:srgbClr val="FF9900"/>
    <a:srgbClr val="99CC00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33" cy="7203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67333-6255-4C4E-B5AB-BCBE061F3B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CE3A-AA95-4EEF-BDD2-BC7492AE25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CE3A-AA95-4EEF-BDD2-BC7492AE25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microsoft.com/office/2007/relationships/media" Target="file:///E:\&#26446;&#33395;\9&#27169;&#22359;&#35838;&#20214;\&#35268;&#21017;2.wav" TargetMode="External"/><Relationship Id="rId2" Type="http://schemas.openxmlformats.org/officeDocument/2006/relationships/audio" Target="file:///E:\&#26446;&#33395;\9&#27169;&#22359;&#35838;&#20214;\&#35268;&#21017;2.wav" TargetMode="Externa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wmf"/><Relationship Id="rId1" Type="http://schemas.openxmlformats.org/officeDocument/2006/relationships/control" Target="../activeX/activeX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wmf"/><Relationship Id="rId1" Type="http://schemas.openxmlformats.org/officeDocument/2006/relationships/control" Target="../activeX/activeX3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png"/><Relationship Id="rId3" Type="http://schemas.microsoft.com/office/2007/relationships/media" Target="file:///J:\&#20522;&#23071;&#35838;&#20214;\&#33410;&#22863;.mp3" TargetMode="External"/><Relationship Id="rId2" Type="http://schemas.openxmlformats.org/officeDocument/2006/relationships/audio" Target="file:///J:\&#20522;&#23071;&#35838;&#20214;\&#33410;&#22863;.mp3" TargetMode="External"/><Relationship Id="rId1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wmf"/><Relationship Id="rId1" Type="http://schemas.openxmlformats.org/officeDocument/2006/relationships/control" Target="../activeX/activeX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microsoft.com/office/2007/relationships/media" Target="file:///E:\&#26446;&#33395;\9&#27169;&#22359;&#35838;&#20214;\&#21307;&#29983;.wav" TargetMode="External"/><Relationship Id="rId7" Type="http://schemas.openxmlformats.org/officeDocument/2006/relationships/audio" Target="file:///E:\&#26446;&#33395;\9&#27169;&#22359;&#35838;&#20214;\&#21307;&#29983;.wav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9" Type="http://schemas.microsoft.com/office/2007/relationships/media" Target="file:///E:\&#26446;&#33395;\9&#27169;&#22359;&#35838;&#20214;\&#32769;&#24072;.wav" TargetMode="External"/><Relationship Id="rId18" Type="http://schemas.openxmlformats.org/officeDocument/2006/relationships/audio" Target="file:///E:\&#26446;&#33395;\9&#27169;&#22359;&#35838;&#20214;\&#32769;&#24072;.wav" TargetMode="External"/><Relationship Id="rId17" Type="http://schemas.microsoft.com/office/2007/relationships/media" Target="file:///E:\&#26446;&#33395;\9&#27169;&#22359;&#35838;&#20214;\&#20892;&#27665;.wav" TargetMode="External"/><Relationship Id="rId16" Type="http://schemas.openxmlformats.org/officeDocument/2006/relationships/audio" Target="file:///E:\&#26446;&#33395;\9&#27169;&#22359;&#35838;&#20214;\&#20892;&#27665;.wav" TargetMode="External"/><Relationship Id="rId15" Type="http://schemas.microsoft.com/office/2007/relationships/media" Target="file:///E:\&#26446;&#33395;\9&#27169;&#22359;&#35838;&#20214;\&#25252;&#22763;.wav" TargetMode="External"/><Relationship Id="rId14" Type="http://schemas.openxmlformats.org/officeDocument/2006/relationships/audio" Target="file:///E:\&#26446;&#33395;\9&#27169;&#22359;&#35838;&#20214;\&#25252;&#22763;.wav" TargetMode="External"/><Relationship Id="rId13" Type="http://schemas.microsoft.com/office/2007/relationships/media" Target="file:///E:\&#26446;&#33395;\9&#27169;&#22359;&#35838;&#20214;\&#35686;&#23519;.wav" TargetMode="External"/><Relationship Id="rId12" Type="http://schemas.openxmlformats.org/officeDocument/2006/relationships/audio" Target="file:///E:\&#26446;&#33395;\9&#27169;&#22359;&#35838;&#20214;\&#35686;&#23519;.wav" TargetMode="External"/><Relationship Id="rId11" Type="http://schemas.microsoft.com/office/2007/relationships/media" Target="file:///E:\&#26446;&#33395;\9&#27169;&#22359;&#35838;&#20214;\&#21496;&#26426;.wav" TargetMode="External"/><Relationship Id="rId10" Type="http://schemas.openxmlformats.org/officeDocument/2006/relationships/audio" Target="file:///E:\&#26446;&#33395;\9&#27169;&#22359;&#35838;&#20214;\&#21496;&#26426;.wav" TargetMode="External"/><Relationship Id="rId1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microsoft.com/office/2007/relationships/media" Target="file:///E:\&#26446;&#33395;\9&#27169;&#22359;&#35838;&#20214;\&#38901;&#21477;%20%20&#29066;&#29483;.wav" TargetMode="External"/><Relationship Id="rId2" Type="http://schemas.openxmlformats.org/officeDocument/2006/relationships/audio" Target="file:///E:\&#26446;&#33395;\9&#27169;&#22359;&#35838;&#20214;\&#38901;&#21477;%20%20&#29066;&#29483;.wav" TargetMode="External"/><Relationship Id="rId1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microsoft.com/office/2007/relationships/media" Target="file:///E:\&#26446;&#33395;\9&#27169;&#22359;&#35838;&#20214;\&#20320;&#22909;.wav" TargetMode="External"/><Relationship Id="rId1" Type="http://schemas.openxmlformats.org/officeDocument/2006/relationships/audio" Target="file:///E:\&#26446;&#33395;\9&#27169;&#22359;&#35838;&#20214;\&#20320;&#22909;.wa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0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75647"/>
            <a:ext cx="9144000" cy="1470025"/>
          </a:xfrm>
          <a:ln>
            <a:miter/>
          </a:ln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4400" dirty="0" smtClean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 9  Unit 2</a:t>
            </a:r>
            <a:endParaRPr lang="zh-CN" altLang="en-US" sz="4400" b="1" noProof="1">
              <a:solidFill>
                <a:schemeClr val="tx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2211" y="2492571"/>
            <a:ext cx="66036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dirty="0" smtClean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He’s a doctor</a:t>
            </a:r>
            <a:r>
              <a:rPr lang="en-US" altLang="zh-CN" sz="6600" b="1" noProof="1" smtClean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zh-CN" alt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113D205D-337A-4E35-9BEE-7B31BA779A9E}" type="datetime1">
              <a:rPr lang="zh-CN" altLang="en-US" sz="1200"/>
            </a:fld>
            <a:endParaRPr lang="en-US" altLang="zh-CN" sz="1200"/>
          </a:p>
        </p:txBody>
      </p:sp>
      <p:pic>
        <p:nvPicPr>
          <p:cNvPr id="22530" name="图片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6725" y="187325"/>
            <a:ext cx="81407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39750" y="5013325"/>
            <a:ext cx="4465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7200" b="1">
                <a:solidFill>
                  <a:srgbClr val="0099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He’s a </a:t>
            </a:r>
            <a:endParaRPr lang="zh-CN" alt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356100" y="5013325"/>
            <a:ext cx="40274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7200" b="1">
                <a:solidFill>
                  <a:srgbClr val="808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doctor.</a:t>
            </a:r>
            <a:endParaRPr lang="zh-CN" altLang="en-US" sz="7200" b="1">
              <a:solidFill>
                <a:srgbClr val="808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/>
      <p:bldP spid="1843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4716463" y="1123950"/>
            <a:ext cx="4071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7200" b="1">
                <a:latin typeface="Calibri" panose="020F0502020204030204" pitchFamily="34" charset="0"/>
                <a:sym typeface="Calibri" panose="020F0502020204030204" pitchFamily="34" charset="0"/>
              </a:rPr>
              <a:t>teacher</a:t>
            </a:r>
            <a:endParaRPr lang="zh-CN" altLang="en-US"/>
          </a:p>
        </p:txBody>
      </p:sp>
      <p:pic>
        <p:nvPicPr>
          <p:cNvPr id="23554" name="Picture 3" descr="TEACHER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6725" y="331788"/>
            <a:ext cx="37449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1979613" y="5229225"/>
            <a:ext cx="59785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44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She’s a </a:t>
            </a:r>
            <a:r>
              <a:rPr lang="zh-CN" altLang="en-US" sz="44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teacher</a:t>
            </a:r>
            <a:r>
              <a:rPr lang="en-US" sz="44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65" fill="hold" display="0" masterRel="nextClick" afterEffect="1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/>
      <p:bldP spid="20482" grpId="1" bldLvl="0"/>
      <p:bldP spid="20484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  <a:gs pos="100000">
              <a:srgbClr val="005CBF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79512" y="1776278"/>
            <a:ext cx="3168352" cy="2277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59622" y="1700806"/>
            <a:ext cx="3282811" cy="232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4365104"/>
            <a:ext cx="3131840" cy="2088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03392" y="2635180"/>
            <a:ext cx="2301720" cy="306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395534" y="332656"/>
            <a:ext cx="8496944" cy="923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i="1" noProof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ea"/>
              </a:rPr>
              <a:t>He’ s a…  /  </a:t>
            </a:r>
            <a:r>
              <a:rPr lang="en-US" altLang="zh-CN" sz="5400" b="1" i="1" noProof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ea"/>
              </a:rPr>
              <a:t>She’ s a…</a:t>
            </a:r>
            <a:endParaRPr lang="zh-CN" altLang="en-US" sz="5400" b="1" i="1" noProof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 Black" panose="020B0A040201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32769" descr="纸袋"/>
          <p:cNvSpPr>
            <a:spLocks noChangeArrowheads="1" noChangeShapeType="1" noTextEdit="1"/>
          </p:cNvSpPr>
          <p:nvPr/>
        </p:nvSpPr>
        <p:spPr bwMode="auto">
          <a:xfrm>
            <a:off x="2699142" y="476250"/>
            <a:ext cx="3600450" cy="2376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zh-CN" altLang="en-US" sz="4800" b="1" dirty="0"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陷阱</a:t>
            </a:r>
            <a:endParaRPr lang="zh-CN" altLang="en-US" sz="4800" b="1" dirty="0">
              <a:blipFill dpi="0" rotWithShape="0">
                <a:blip r:embed="rId1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1" name="文本框 32770"/>
          <p:cNvSpPr txBox="1">
            <a:spLocks noChangeArrowheads="1"/>
          </p:cNvSpPr>
          <p:nvPr/>
        </p:nvSpPr>
        <p:spPr bwMode="auto">
          <a:xfrm>
            <a:off x="1330515" y="3357563"/>
            <a:ext cx="74882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7F820A"/>
                </a:solidFill>
              </a:rPr>
              <a:t>规则：老师出示图片并说出内容，如果出示的图片和说出的内容一          致，请重复，不一致则闭上嘴巴。</a:t>
            </a:r>
            <a:endParaRPr lang="zh-CN" altLang="en-US" sz="3600" b="1" dirty="0">
              <a:solidFill>
                <a:srgbClr val="7F820A"/>
              </a:solidFill>
            </a:endParaRPr>
          </a:p>
        </p:txBody>
      </p:sp>
      <p:pic>
        <p:nvPicPr>
          <p:cNvPr id="32772" name="规则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45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050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audio>
          </p:childTnLst>
        </p:cTn>
      </p:par>
    </p:tnLst>
    <p:bldLst>
      <p:bldP spid="32770" grpId="0" animBg="1"/>
      <p:bldP spid="32770" grpId="1" animBg="1"/>
      <p:bldP spid="327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35841" descr="2009101613180695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03575" y="333375"/>
            <a:ext cx="5292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文本框 35842"/>
          <p:cNvSpPr txBox="1">
            <a:spLocks noChangeArrowheads="1"/>
          </p:cNvSpPr>
          <p:nvPr/>
        </p:nvSpPr>
        <p:spPr bwMode="auto">
          <a:xfrm>
            <a:off x="3851275" y="4724400"/>
            <a:ext cx="4824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>
                <a:solidFill>
                  <a:srgbClr val="FF3300"/>
                </a:solidFill>
              </a:rPr>
              <a:t> </a:t>
            </a:r>
            <a:r>
              <a:rPr lang="en-US" altLang="zh-CN" sz="4000">
                <a:solidFill>
                  <a:srgbClr val="2607DD"/>
                </a:solidFill>
              </a:rPr>
              <a:t>She</a:t>
            </a:r>
            <a:r>
              <a:rPr lang="en-US" altLang="zh-CN" sz="4000">
                <a:solidFill>
                  <a:srgbClr val="FF3300"/>
                </a:solidFill>
              </a:rPr>
              <a:t>’s a teacher. </a:t>
            </a:r>
            <a:endParaRPr lang="en-US" altLang="zh-CN" sz="40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3379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32138" y="476250"/>
            <a:ext cx="52197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文本框 33794"/>
          <p:cNvSpPr txBox="1">
            <a:spLocks noChangeArrowheads="1"/>
          </p:cNvSpPr>
          <p:nvPr/>
        </p:nvSpPr>
        <p:spPr bwMode="auto">
          <a:xfrm>
            <a:off x="3779838" y="5157788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>
                <a:solidFill>
                  <a:srgbClr val="2607DD"/>
                </a:solidFill>
              </a:rPr>
              <a:t>She</a:t>
            </a:r>
            <a:r>
              <a:rPr lang="en-US" altLang="zh-CN" sz="4000">
                <a:solidFill>
                  <a:srgbClr val="FF3300"/>
                </a:solidFill>
              </a:rPr>
              <a:t>’s a doctor .</a:t>
            </a:r>
            <a:endParaRPr lang="en-US" altLang="zh-CN" sz="40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37889" descr="15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48038" y="549275"/>
            <a:ext cx="53276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文本框 37890"/>
          <p:cNvSpPr txBox="1">
            <a:spLocks noChangeArrowheads="1"/>
          </p:cNvSpPr>
          <p:nvPr/>
        </p:nvSpPr>
        <p:spPr bwMode="auto">
          <a:xfrm>
            <a:off x="3995738" y="4941888"/>
            <a:ext cx="4319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>
                <a:solidFill>
                  <a:srgbClr val="2607DD"/>
                </a:solidFill>
              </a:rPr>
              <a:t>She</a:t>
            </a:r>
            <a:r>
              <a:rPr lang="en-US" altLang="zh-CN" sz="4000">
                <a:solidFill>
                  <a:srgbClr val="FF3300"/>
                </a:solidFill>
              </a:rPr>
              <a:t>’s a teacher .</a:t>
            </a:r>
            <a:endParaRPr lang="en-US" altLang="zh-CN" sz="40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389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03575" y="476250"/>
            <a:ext cx="56165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文本框 38914"/>
          <p:cNvSpPr txBox="1">
            <a:spLocks noChangeArrowheads="1"/>
          </p:cNvSpPr>
          <p:nvPr/>
        </p:nvSpPr>
        <p:spPr bwMode="auto">
          <a:xfrm>
            <a:off x="3563938" y="4868863"/>
            <a:ext cx="51133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>
                <a:solidFill>
                  <a:srgbClr val="2607DD"/>
                </a:solidFill>
              </a:rPr>
              <a:t>He</a:t>
            </a:r>
            <a:r>
              <a:rPr lang="en-US" altLang="zh-CN" sz="4000">
                <a:solidFill>
                  <a:srgbClr val="FF3300"/>
                </a:solidFill>
              </a:rPr>
              <a:t>’s a policeman </a:t>
            </a:r>
            <a:endParaRPr lang="en-US" altLang="zh-CN" sz="40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39937" descr="hush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48038" y="333375"/>
            <a:ext cx="5334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文本框 39938"/>
          <p:cNvSpPr txBox="1">
            <a:spLocks noChangeArrowheads="1"/>
          </p:cNvSpPr>
          <p:nvPr/>
        </p:nvSpPr>
        <p:spPr bwMode="auto">
          <a:xfrm>
            <a:off x="3995738" y="5013325"/>
            <a:ext cx="3887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/>
              <a:t> </a:t>
            </a:r>
            <a:r>
              <a:rPr lang="en-US" altLang="zh-CN" sz="4000">
                <a:solidFill>
                  <a:srgbClr val="2607DD"/>
                </a:solidFill>
              </a:rPr>
              <a:t>He</a:t>
            </a:r>
            <a:r>
              <a:rPr lang="en-US" altLang="zh-CN" sz="4000">
                <a:solidFill>
                  <a:srgbClr val="FF3300"/>
                </a:solidFill>
              </a:rPr>
              <a:t>’s a nurse. </a:t>
            </a:r>
            <a:endParaRPr lang="en-US" altLang="zh-CN" sz="40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2668fd01c55164f4525d1fd1a8a8a99.jpg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1690688" y="692150"/>
            <a:ext cx="6119812" cy="408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椭圆 4"/>
          <p:cNvSpPr/>
          <p:nvPr/>
        </p:nvSpPr>
        <p:spPr>
          <a:xfrm rot="20740238">
            <a:off x="3838575" y="706438"/>
            <a:ext cx="1727200" cy="3673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7675" y="5013325"/>
            <a:ext cx="3201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200" b="1" i="1">
                <a:latin typeface="Arial Rounded MT Bold" pitchFamily="34" charset="0"/>
              </a:rPr>
              <a:t>f</a:t>
            </a:r>
            <a:r>
              <a:rPr lang="en-US" altLang="zh-CN" sz="7200" b="1" i="1">
                <a:solidFill>
                  <a:srgbClr val="FF0066"/>
                </a:solidFill>
                <a:latin typeface="Arial Rounded MT Bold" pitchFamily="34" charset="0"/>
              </a:rPr>
              <a:t>ar</a:t>
            </a:r>
            <a:r>
              <a:rPr lang="en-US" altLang="zh-CN" sz="7200" b="1" i="1">
                <a:latin typeface="Arial Rounded MT Bold" pitchFamily="34" charset="0"/>
              </a:rPr>
              <a:t>m</a:t>
            </a:r>
            <a:r>
              <a:rPr lang="en-US" altLang="zh-CN" sz="7200" b="1" i="1">
                <a:solidFill>
                  <a:srgbClr val="FF0066"/>
                </a:solidFill>
                <a:latin typeface="Arial Rounded MT Bold" pitchFamily="34" charset="0"/>
              </a:rPr>
              <a:t>er</a:t>
            </a:r>
            <a:endParaRPr lang="zh-CN" altLang="en-US" sz="7200" b="1" i="1">
              <a:solidFill>
                <a:srgbClr val="FF0066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ldLvl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CF2C6609-03EB-48FE-87DE-77E8BF519781}" type="datetime1">
              <a:rPr lang="zh-CN" altLang="en-US" sz="1200"/>
            </a:fld>
            <a:endParaRPr lang="en-US" altLang="zh-CN" sz="1200"/>
          </a:p>
        </p:txBody>
      </p:sp>
      <p:pic>
        <p:nvPicPr>
          <p:cNvPr id="14338" name="Picture 2" descr="family"/>
          <p:cNvPicPr>
            <a:picLocks noGrp="1" noChangeAspect="1" noChangeArrowheads="1"/>
          </p:cNvPicPr>
          <p:nvPr>
            <p:ph idx="4294967295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87313"/>
            <a:ext cx="3097213" cy="1066801"/>
          </a:xfrm>
        </p:spPr>
        <p:txBody>
          <a:bodyPr/>
          <a:lstStyle/>
          <a:p>
            <a:pPr algn="l" eaLnBrk="1" hangingPunct="1"/>
            <a:r>
              <a:rPr lang="zh-CN" altLang="en-US" sz="3600" dirty="0" smtClean="0">
                <a:latin typeface="Comic Sans MS" panose="030F0702030302020204" pitchFamily="66" charset="0"/>
              </a:rPr>
              <a:t>Sam's family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grpSp>
        <p:nvGrpSpPr>
          <p:cNvPr id="14340" name="组合 15364"/>
          <p:cNvGrpSpPr/>
          <p:nvPr/>
        </p:nvGrpSpPr>
        <p:grpSpPr bwMode="auto">
          <a:xfrm>
            <a:off x="971550" y="6238875"/>
            <a:ext cx="2952750" cy="517525"/>
            <a:chOff x="0" y="0"/>
            <a:chExt cx="4196" cy="816"/>
          </a:xfrm>
        </p:grpSpPr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97" cy="8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rgbClr val="FFFF00"/>
                  </a:solidFill>
                </a:rPr>
                <a:t>This is </a:t>
              </a:r>
              <a:r>
                <a:rPr lang="zh-CN" altLang="en-US" sz="2800" u="sng" dirty="0">
                  <a:solidFill>
                    <a:srgbClr val="FFFF00"/>
                  </a:solidFill>
                </a:rPr>
                <a:t>            </a:t>
              </a:r>
              <a:r>
                <a:rPr lang="zh-CN" altLang="en-US" sz="2800" dirty="0">
                  <a:solidFill>
                    <a:srgbClr val="FFFF00"/>
                  </a:solidFill>
                </a:rPr>
                <a:t>  .</a:t>
              </a:r>
              <a:endParaRPr lang="zh-CN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1814" y="679"/>
              <a:ext cx="1815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2" descr="200997131948743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681413" y="868363"/>
            <a:ext cx="504031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3141663"/>
            <a:ext cx="2855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200" b="1" i="1">
                <a:latin typeface="Arial Rounded MT Bold" pitchFamily="34" charset="0"/>
              </a:rPr>
              <a:t>dr</a:t>
            </a:r>
            <a:r>
              <a:rPr lang="en-US" altLang="zh-CN" sz="7200" b="1" i="1">
                <a:solidFill>
                  <a:srgbClr val="FF0066"/>
                </a:solidFill>
                <a:latin typeface="Arial Rounded MT Bold" pitchFamily="34" charset="0"/>
              </a:rPr>
              <a:t>i</a:t>
            </a:r>
            <a:r>
              <a:rPr lang="en-US" altLang="zh-CN" sz="7200" b="1" i="1">
                <a:latin typeface="Arial Rounded MT Bold" pitchFamily="34" charset="0"/>
              </a:rPr>
              <a:t>v</a:t>
            </a:r>
            <a:r>
              <a:rPr lang="en-US" altLang="zh-CN" sz="7200" b="1" i="1">
                <a:solidFill>
                  <a:srgbClr val="FF0066"/>
                </a:solidFill>
                <a:latin typeface="Arial Rounded MT Bold" pitchFamily="34" charset="0"/>
              </a:rPr>
              <a:t>er</a:t>
            </a:r>
            <a:endParaRPr lang="zh-CN" altLang="en-US" sz="7200" b="1" i="1">
              <a:solidFill>
                <a:srgbClr val="FF0066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2668fd01c55164f4525d1fd1a8a8a99.jpg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177800" y="187325"/>
            <a:ext cx="4478338" cy="455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4" name="图片 2" descr="2009971319487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258763"/>
            <a:ext cx="395922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2"/>
          <p:cNvSpPr txBox="1">
            <a:spLocks noChangeArrowheads="1"/>
          </p:cNvSpPr>
          <p:nvPr/>
        </p:nvSpPr>
        <p:spPr bwMode="auto">
          <a:xfrm>
            <a:off x="1187450" y="5157788"/>
            <a:ext cx="31845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200" b="1" i="1">
                <a:solidFill>
                  <a:srgbClr val="000000"/>
                </a:solidFill>
                <a:latin typeface="Arial Rounded MT Bold" pitchFamily="34" charset="0"/>
                <a:sym typeface="Arial" panose="020B0604020202020204" pitchFamily="34" charset="0"/>
              </a:rPr>
              <a:t>f</a:t>
            </a:r>
            <a:r>
              <a:rPr lang="en-US" altLang="zh-CN" sz="7200" b="1" i="1">
                <a:latin typeface="Arial Rounded MT Bold" pitchFamily="34" charset="0"/>
                <a:sym typeface="Arial" panose="020B0604020202020204" pitchFamily="34" charset="0"/>
              </a:rPr>
              <a:t>ar</a:t>
            </a:r>
            <a:r>
              <a:rPr lang="en-US" altLang="zh-CN" sz="7200" b="1" i="1">
                <a:solidFill>
                  <a:srgbClr val="000000"/>
                </a:solidFill>
                <a:latin typeface="Arial Rounded MT Bold" pitchFamily="34" charset="0"/>
                <a:sym typeface="Arial" panose="020B0604020202020204" pitchFamily="34" charset="0"/>
              </a:rPr>
              <a:t>m</a:t>
            </a:r>
            <a:r>
              <a:rPr lang="en-US" altLang="zh-CN" sz="7200" b="1" i="1">
                <a:solidFill>
                  <a:srgbClr val="FF0066"/>
                </a:solidFill>
                <a:latin typeface="Arial Rounded MT Bold" pitchFamily="34" charset="0"/>
                <a:sym typeface="Arial" panose="020B0604020202020204" pitchFamily="34" charset="0"/>
              </a:rPr>
              <a:t>er</a:t>
            </a:r>
            <a:endParaRPr lang="zh-CN" altLang="en-US"/>
          </a:p>
        </p:txBody>
      </p:sp>
      <p:sp>
        <p:nvSpPr>
          <p:cNvPr id="33796" name="文本框 3"/>
          <p:cNvSpPr txBox="1">
            <a:spLocks noChangeArrowheads="1"/>
          </p:cNvSpPr>
          <p:nvPr/>
        </p:nvSpPr>
        <p:spPr bwMode="auto">
          <a:xfrm>
            <a:off x="5292725" y="5157788"/>
            <a:ext cx="28416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200" b="1" i="1">
                <a:latin typeface="Arial Rounded MT Bold" pitchFamily="34" charset="0"/>
                <a:sym typeface="Arial" panose="020B0604020202020204" pitchFamily="34" charset="0"/>
              </a:rPr>
              <a:t>dri</a:t>
            </a:r>
            <a:r>
              <a:rPr lang="en-US" altLang="zh-CN" sz="7200" b="1" i="1">
                <a:solidFill>
                  <a:srgbClr val="000000"/>
                </a:solidFill>
                <a:latin typeface="Arial Rounded MT Bold" pitchFamily="34" charset="0"/>
                <a:sym typeface="Arial" panose="020B0604020202020204" pitchFamily="34" charset="0"/>
              </a:rPr>
              <a:t>v</a:t>
            </a:r>
            <a:r>
              <a:rPr lang="en-US" altLang="zh-CN" sz="7200" b="1" i="1">
                <a:solidFill>
                  <a:srgbClr val="FF0066"/>
                </a:solidFill>
                <a:latin typeface="Arial Rounded MT Bold" pitchFamily="34" charset="0"/>
                <a:sym typeface="Arial" panose="020B0604020202020204" pitchFamily="34" charset="0"/>
              </a:rPr>
              <a:t>er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44450"/>
            <a:ext cx="44275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003800" y="1268413"/>
            <a:ext cx="3822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7200" b="1">
                <a:latin typeface="Calibri" panose="020F0502020204030204" pitchFamily="34" charset="0"/>
                <a:sym typeface="Calibri" panose="020F0502020204030204" pitchFamily="34" charset="0"/>
              </a:rPr>
              <a:t>driver</a:t>
            </a:r>
            <a:endParaRPr lang="zh-CN" altLang="en-US"/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1546225" y="5373688"/>
            <a:ext cx="6988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54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She’s a </a:t>
            </a:r>
            <a:r>
              <a:rPr lang="zh-CN" altLang="en-US" sz="5400" b="1" u="sng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  </a:t>
            </a:r>
            <a:r>
              <a:rPr lang="en-US" sz="54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zh-CN" altLang="en-US" sz="5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1" bldLvl="0"/>
      <p:bldP spid="23555" grpId="2" bldLvl="0"/>
      <p:bldP spid="23556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4860925" y="1412875"/>
            <a:ext cx="3500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7200" b="1">
                <a:latin typeface="Calibri" panose="020F0502020204030204" pitchFamily="34" charset="0"/>
                <a:sym typeface="Calibri" panose="020F0502020204030204" pitchFamily="34" charset="0"/>
              </a:rPr>
              <a:t>farmer</a:t>
            </a:r>
            <a:endParaRPr lang="zh-CN" altLang="en-US"/>
          </a:p>
        </p:txBody>
      </p:sp>
      <p:pic>
        <p:nvPicPr>
          <p:cNvPr id="35842" name="Picture 3" descr="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2263" y="403225"/>
            <a:ext cx="42100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38163" y="5086350"/>
            <a:ext cx="8428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7200" b="1" u="sng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</a:t>
            </a:r>
            <a:r>
              <a:rPr lang="zh-CN" altLang="en-US" sz="72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</a:t>
            </a:r>
            <a:r>
              <a:rPr lang="en-US" sz="72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 a </a:t>
            </a:r>
            <a:r>
              <a:rPr lang="zh-CN" altLang="en-US" sz="7200" b="1" u="sng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 </a:t>
            </a:r>
            <a:r>
              <a:rPr lang="en-US" sz="72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2" bldLvl="0"/>
      <p:bldP spid="25602" grpId="3" bldLvl="0"/>
      <p:bldP spid="25602" grpId="4" bldLvl="0"/>
      <p:bldP spid="25602" grpId="5" bldLvl="0"/>
      <p:bldP spid="25602" grpId="6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A6B7F3A8-1DA5-4B42-AD7B-A219543243DF}" type="datetime1">
              <a:rPr lang="zh-CN" altLang="en-US" sz="1200"/>
            </a:fld>
            <a:endParaRPr lang="en-US" altLang="zh-CN" sz="1200"/>
          </a:p>
        </p:txBody>
      </p:sp>
      <p:pic>
        <p:nvPicPr>
          <p:cNvPr id="36866" name="图片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132138" y="1123950"/>
            <a:ext cx="2592387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988" y="1123950"/>
            <a:ext cx="2881312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77800" y="44450"/>
            <a:ext cx="6051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What are</a:t>
            </a:r>
            <a:r>
              <a:rPr lang="zh-CN" altLang="en-US" sz="4400" b="1" dirty="0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they ?</a:t>
            </a:r>
            <a:endParaRPr lang="zh-CN" altLang="en-US" sz="4400" dirty="0"/>
          </a:p>
        </p:txBody>
      </p:sp>
      <p:pic>
        <p:nvPicPr>
          <p:cNvPr id="36869" name="Picture 5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1750" y="1339850"/>
            <a:ext cx="29591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文本框 26630"/>
          <p:cNvSpPr txBox="1">
            <a:spLocks noChangeArrowheads="1"/>
          </p:cNvSpPr>
          <p:nvPr/>
        </p:nvSpPr>
        <p:spPr bwMode="auto">
          <a:xfrm>
            <a:off x="682625" y="5013325"/>
            <a:ext cx="4538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dirty="0"/>
              <a:t>A：What's she/he?</a:t>
            </a:r>
            <a:endParaRPr lang="zh-CN" altLang="en-US" sz="3200" b="1" dirty="0"/>
          </a:p>
        </p:txBody>
      </p:sp>
      <p:sp>
        <p:nvSpPr>
          <p:cNvPr id="36871" name="文本框 26631"/>
          <p:cNvSpPr txBox="1">
            <a:spLocks noChangeArrowheads="1"/>
          </p:cNvSpPr>
          <p:nvPr/>
        </p:nvSpPr>
        <p:spPr bwMode="auto">
          <a:xfrm>
            <a:off x="754063" y="5734050"/>
            <a:ext cx="45386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/>
              <a:t>B: She/he  is________.</a:t>
            </a:r>
            <a:endParaRPr lang="zh-CN" altLang="en-US" sz="32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C2F30BA1-AF2C-452C-80FD-9D3DD222086A}" type="datetime1">
              <a:rPr lang="zh-CN" altLang="en-US" sz="1200"/>
            </a:fld>
            <a:endParaRPr lang="en-US" altLang="zh-CN" sz="1200"/>
          </a:p>
        </p:txBody>
      </p:sp>
      <p:pic>
        <p:nvPicPr>
          <p:cNvPr id="37890" name="Picture 2" descr="exe"/>
          <p:cNvPicPr>
            <a:picLocks noGrp="1" noChangeAspect="1" noChangeArrowheads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28575"/>
            <a:ext cx="9144000" cy="687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8913" name="" r:id="rId1" imgW="7470775" imgH="5707063"/>
        </mc:Choice>
        <mc:Fallback>
          <p:control name="" r:id="rId1" imgW="7470775" imgH="5707063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09600" y="619125"/>
                  <a:ext cx="7470775" cy="5707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9937" name="" r:id="rId1" imgW="7745413" imgH="5905500"/>
        </mc:Choice>
        <mc:Fallback>
          <p:control name="" r:id="rId1" imgW="7745413" imgH="590550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736600" y="319088"/>
                  <a:ext cx="7745413" cy="5905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Game"/>
          <p:cNvPicPr>
            <a:picLocks noGrp="1" noChangeAspect="1" noChangeArrowheads="1"/>
          </p:cNvPicPr>
          <p:nvPr>
            <p:ph idx="4294967295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33338" y="0"/>
            <a:ext cx="9110662" cy="6858000"/>
          </a:xfrm>
        </p:spPr>
      </p:pic>
      <p:pic>
        <p:nvPicPr>
          <p:cNvPr id="29699" name="节奏.mp3" descr="节奏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366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69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0098" fill="hold"/>
                                        <p:tgtEl>
                                          <p:spTgt spid="29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日期占位符 1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8165142F-35D8-406B-B5C3-FD98806596D1}" type="datetime1">
              <a:rPr lang="zh-CN" altLang="en-US" sz="1200"/>
            </a:fld>
            <a:endParaRPr lang="en-US" altLang="zh-CN" sz="1200"/>
          </a:p>
        </p:txBody>
      </p:sp>
      <p:pic>
        <p:nvPicPr>
          <p:cNvPr id="41986" name="图片 3" descr="8818608364b698e2bd3e1ec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468" y="-655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250825" y="476250"/>
            <a:ext cx="8283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800" b="1" dirty="0">
                <a:solidFill>
                  <a:srgbClr val="008000"/>
                </a:solidFill>
                <a:latin typeface="Arial Black" panose="020B0A04020102020204" pitchFamily="34" charset="0"/>
                <a:ea typeface="幼圆" pitchFamily="49" charset="-122"/>
              </a:rPr>
              <a:t>Homework</a:t>
            </a:r>
            <a:r>
              <a:rPr lang="zh-CN" altLang="en-US" sz="4800" b="1" dirty="0">
                <a:solidFill>
                  <a:srgbClr val="008000"/>
                </a:solidFill>
                <a:latin typeface="Arial Black" panose="020B0A04020102020204" pitchFamily="34" charset="0"/>
                <a:ea typeface="幼圆" pitchFamily="49" charset="-122"/>
              </a:rPr>
              <a:t>（作业）</a:t>
            </a:r>
            <a:r>
              <a:rPr lang="en-US" sz="4800" b="1" dirty="0">
                <a:solidFill>
                  <a:srgbClr val="008000"/>
                </a:solidFill>
                <a:latin typeface="Arial Black" panose="020B0A04020102020204" pitchFamily="34" charset="0"/>
                <a:ea typeface="幼圆" pitchFamily="49" charset="-122"/>
              </a:rPr>
              <a:t>:</a:t>
            </a:r>
            <a:endParaRPr lang="en-US" sz="4800" b="1" dirty="0">
              <a:solidFill>
                <a:srgbClr val="008000"/>
              </a:solidFill>
              <a:latin typeface="Arial Black" panose="020B0A04020102020204" pitchFamily="34" charset="0"/>
              <a:ea typeface="幼圆" pitchFamily="49" charset="-122"/>
            </a:endParaRPr>
          </a:p>
        </p:txBody>
      </p:sp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1524000" y="1556142"/>
            <a:ext cx="741997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Times New Roman" panose="02020603050405020304" pitchFamily="18" charset="0"/>
              <a:buAutoNum type="arabicPeriod"/>
            </a:pPr>
            <a:r>
              <a:rPr lang="en-US" sz="3600" b="1" dirty="0">
                <a:solidFill>
                  <a:srgbClr val="0033CC"/>
                </a:solidFill>
                <a:latin typeface="Arial Black" panose="020B0A04020102020204" pitchFamily="34" charset="0"/>
              </a:rPr>
              <a:t>Read </a:t>
            </a:r>
            <a:r>
              <a:rPr lang="zh-CN" altLang="en-US" sz="3600" b="1" dirty="0">
                <a:solidFill>
                  <a:srgbClr val="0033CC"/>
                </a:solidFill>
                <a:latin typeface="Arial Black" panose="020B0A04020102020204" pitchFamily="34" charset="0"/>
              </a:rPr>
              <a:t>the text</a:t>
            </a:r>
            <a:r>
              <a:rPr lang="en-US" sz="3600" b="1" dirty="0">
                <a:solidFill>
                  <a:srgbClr val="0033CC"/>
                </a:solidFill>
                <a:latin typeface="Arial Black" panose="020B0A04020102020204" pitchFamily="34" charset="0"/>
              </a:rPr>
              <a:t>.</a:t>
            </a:r>
            <a:r>
              <a:rPr lang="zh-CN" altLang="en-US" sz="3600" b="1" dirty="0">
                <a:solidFill>
                  <a:srgbClr val="0033CC"/>
                </a:solidFill>
                <a:latin typeface="Arial Black" panose="020B0A04020102020204" pitchFamily="34" charset="0"/>
              </a:rPr>
              <a:t>(读课文)</a:t>
            </a:r>
            <a:endParaRPr lang="zh-CN" altLang="en-US" sz="3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eaLnBrk="0" hangingPunct="0"/>
            <a:endParaRPr lang="en-US" sz="3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eaLnBrk="0" hangingPunct="0"/>
            <a:r>
              <a:rPr lang="zh-CN" altLang="en-US" sz="3600" b="1" dirty="0">
                <a:solidFill>
                  <a:srgbClr val="0033CC"/>
                </a:solidFill>
                <a:latin typeface="Arial Black" panose="020B0A04020102020204" pitchFamily="34" charset="0"/>
              </a:rPr>
              <a:t>2. </a:t>
            </a:r>
            <a:r>
              <a:rPr lang="en-US" sz="3600" b="1" dirty="0">
                <a:solidFill>
                  <a:srgbClr val="0033CC"/>
                </a:solidFill>
                <a:latin typeface="Arial Black" panose="020B0A04020102020204" pitchFamily="34" charset="0"/>
              </a:rPr>
              <a:t>Draw a family</a:t>
            </a:r>
            <a:r>
              <a:rPr lang="zh-CN" altLang="en-US" sz="3600" b="1" dirty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latin typeface="Arial Black" panose="020B0A04020102020204" pitchFamily="34" charset="0"/>
              </a:rPr>
              <a:t>tree ,then tell me what are they?</a:t>
            </a:r>
            <a:r>
              <a:rPr lang="zh-CN" altLang="en-US" sz="3600" b="1" dirty="0">
                <a:solidFill>
                  <a:srgbClr val="0033CC"/>
                </a:solidFill>
                <a:latin typeface="Arial Black" panose="020B0A04020102020204" pitchFamily="34" charset="0"/>
              </a:rPr>
              <a:t>（画一颗家庭树，并告诉老师，你的家人是干什么的？）</a:t>
            </a:r>
            <a:endParaRPr lang="zh-CN" altLang="en-US" sz="3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3"/>
          <p:cNvSpPr txBox="1">
            <a:spLocks noChangeArrowheads="1"/>
          </p:cNvSpPr>
          <p:nvPr/>
        </p:nvSpPr>
        <p:spPr bwMode="auto">
          <a:xfrm>
            <a:off x="250825" y="115888"/>
            <a:ext cx="356076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Daming</a:t>
            </a:r>
            <a:r>
              <a:rPr lang="zh-CN" altLang="en-US" sz="360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's family</a:t>
            </a:r>
            <a:endParaRPr lang="zh-CN" altLang="en-US"/>
          </a:p>
        </p:txBody>
      </p:sp>
      <p:sp>
        <p:nvSpPr>
          <p:cNvPr id="15363" name="文本框 4"/>
          <p:cNvSpPr txBox="1">
            <a:spLocks noChangeArrowheads="1"/>
          </p:cNvSpPr>
          <p:nvPr/>
        </p:nvSpPr>
        <p:spPr bwMode="auto">
          <a:xfrm>
            <a:off x="7886700" y="6443663"/>
            <a:ext cx="86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/>
              <a:t>jobs</a:t>
            </a:r>
            <a:endParaRPr lang="en-US" altLang="zh-CN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61" name="" r:id="rId1" imgW="7872412" imgH="5381625"/>
        </mc:Choice>
        <mc:Fallback>
          <p:control name="" r:id="rId1" imgW="7872412" imgH="5381625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6838" y="1068388"/>
                  <a:ext cx="7872412" cy="538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4614A31D-5FB1-4187-B260-8320C6AE7FF5}" type="datetime1">
              <a:rPr lang="zh-CN" altLang="en-US" sz="1200"/>
            </a:fld>
            <a:endParaRPr lang="en-US" altLang="zh-CN" sz="1200"/>
          </a:p>
        </p:txBody>
      </p:sp>
      <p:pic>
        <p:nvPicPr>
          <p:cNvPr id="43010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1214438" y="1785938"/>
            <a:ext cx="46434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8000" b="1">
                <a:solidFill>
                  <a:srgbClr val="0033CC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Goodbye</a:t>
            </a:r>
            <a:endParaRPr lang="en-US" sz="8000" b="1">
              <a:solidFill>
                <a:srgbClr val="0033CC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41985" descr="FSSPM6C]JK~V580XR$6Y13J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7313" y="1052513"/>
            <a:ext cx="16557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图片 41986" descr="%NK7Z363OO%WWHXXRA1V1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92375"/>
            <a:ext cx="16557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图片 41987" descr="E%R%WW3)]WPXM%B]@IJ}ZP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492375"/>
            <a:ext cx="15843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图片 41988" descr="BIIC@61PF8)W68X_FE]%@K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933825"/>
            <a:ext cx="16557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图片 41989" descr="5)C~6[I5(5DJ3IY@YPWD`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052513"/>
            <a:ext cx="15843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图片 41990" descr="GZ(F9I`4(VIGUI8BKE55~8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3933825"/>
            <a:ext cx="16557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文本框 41991"/>
          <p:cNvSpPr txBox="1">
            <a:spLocks noChangeArrowheads="1"/>
          </p:cNvSpPr>
          <p:nvPr/>
        </p:nvSpPr>
        <p:spPr bwMode="auto">
          <a:xfrm>
            <a:off x="179388" y="1341438"/>
            <a:ext cx="2446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3300"/>
                </a:solidFill>
              </a:rPr>
              <a:t>He</a:t>
            </a:r>
            <a:r>
              <a:rPr lang="en-US" altLang="zh-CN" sz="2400" b="1">
                <a:solidFill>
                  <a:schemeClr val="bg1"/>
                </a:solidFill>
              </a:rPr>
              <a:t>’s a </a:t>
            </a:r>
            <a:r>
              <a:rPr lang="en-US" altLang="zh-CN" sz="2400" b="1" u="sng">
                <a:solidFill>
                  <a:schemeClr val="bg1"/>
                </a:solidFill>
              </a:rPr>
              <a:t>doctor</a:t>
            </a:r>
            <a:r>
              <a:rPr lang="en-US" altLang="zh-CN" sz="2000" b="1">
                <a:solidFill>
                  <a:schemeClr val="bg1"/>
                </a:solidFill>
              </a:rPr>
              <a:t>.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44040" name="文本框 41992"/>
          <p:cNvSpPr txBox="1">
            <a:spLocks noChangeArrowheads="1"/>
          </p:cNvSpPr>
          <p:nvPr/>
        </p:nvSpPr>
        <p:spPr bwMode="auto">
          <a:xfrm>
            <a:off x="0" y="4365625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44041" name="文本框 41993"/>
          <p:cNvSpPr txBox="1">
            <a:spLocks noChangeArrowheads="1"/>
          </p:cNvSpPr>
          <p:nvPr/>
        </p:nvSpPr>
        <p:spPr bwMode="auto">
          <a:xfrm>
            <a:off x="323850" y="4365625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41995" name="文本框 41994"/>
          <p:cNvSpPr txBox="1">
            <a:spLocks noChangeArrowheads="1"/>
          </p:cNvSpPr>
          <p:nvPr/>
        </p:nvSpPr>
        <p:spPr bwMode="auto">
          <a:xfrm>
            <a:off x="0" y="3933825"/>
            <a:ext cx="219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FF9900"/>
                </a:solidFill>
              </a:rPr>
              <a:t>She</a:t>
            </a:r>
            <a:r>
              <a:rPr lang="en-US" altLang="zh-CN" sz="2400" b="1">
                <a:solidFill>
                  <a:schemeClr val="bg1"/>
                </a:solidFill>
              </a:rPr>
              <a:t>’s a </a:t>
            </a:r>
            <a:r>
              <a:rPr lang="en-US" altLang="zh-CN" sz="2400" b="1" u="sng">
                <a:solidFill>
                  <a:schemeClr val="bg1"/>
                </a:solidFill>
              </a:rPr>
              <a:t>driver</a:t>
            </a:r>
            <a:r>
              <a:rPr lang="en-US" altLang="zh-CN" sz="2400" b="1">
                <a:solidFill>
                  <a:schemeClr val="bg1"/>
                </a:solidFill>
              </a:rPr>
              <a:t>.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41996" name="文本框 41995"/>
          <p:cNvSpPr txBox="1">
            <a:spLocks noChangeArrowheads="1"/>
          </p:cNvSpPr>
          <p:nvPr/>
        </p:nvSpPr>
        <p:spPr bwMode="auto">
          <a:xfrm>
            <a:off x="6156325" y="4005263"/>
            <a:ext cx="298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He</a:t>
            </a:r>
            <a:r>
              <a:rPr lang="en-US" altLang="zh-CN" sz="2400" b="1">
                <a:solidFill>
                  <a:schemeClr val="bg1"/>
                </a:solidFill>
              </a:rPr>
              <a:t>’s a </a:t>
            </a:r>
            <a:r>
              <a:rPr lang="en-US" altLang="zh-CN" sz="2400" b="1" u="sng">
                <a:solidFill>
                  <a:schemeClr val="bg1"/>
                </a:solidFill>
              </a:rPr>
              <a:t>policeman</a:t>
            </a:r>
            <a:r>
              <a:rPr lang="en-US" altLang="zh-CN" sz="2400" b="1">
                <a:solidFill>
                  <a:schemeClr val="bg1"/>
                </a:solidFill>
              </a:rPr>
              <a:t>.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44044" name="文本框 41996"/>
          <p:cNvSpPr txBox="1">
            <a:spLocks noChangeArrowheads="1"/>
          </p:cNvSpPr>
          <p:nvPr/>
        </p:nvSpPr>
        <p:spPr bwMode="auto">
          <a:xfrm>
            <a:off x="755650" y="5876925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41998" name="文本框 41997"/>
          <p:cNvSpPr txBox="1">
            <a:spLocks noChangeArrowheads="1"/>
          </p:cNvSpPr>
          <p:nvPr/>
        </p:nvSpPr>
        <p:spPr bwMode="auto">
          <a:xfrm>
            <a:off x="5148263" y="5516563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FF9900"/>
                </a:solidFill>
              </a:rPr>
              <a:t>She</a:t>
            </a:r>
            <a:r>
              <a:rPr lang="en-US" altLang="zh-CN" sz="2400" b="1">
                <a:solidFill>
                  <a:schemeClr val="bg1"/>
                </a:solidFill>
              </a:rPr>
              <a:t>’s a </a:t>
            </a:r>
            <a:r>
              <a:rPr lang="en-US" altLang="zh-CN" sz="2400" b="1" u="sng">
                <a:solidFill>
                  <a:schemeClr val="bg1"/>
                </a:solidFill>
              </a:rPr>
              <a:t>nurse</a:t>
            </a:r>
            <a:r>
              <a:rPr lang="en-US" altLang="zh-CN" sz="2400" b="1">
                <a:solidFill>
                  <a:schemeClr val="bg1"/>
                </a:solidFill>
              </a:rPr>
              <a:t>.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41999" name="文本框 41998"/>
          <p:cNvSpPr txBox="1">
            <a:spLocks noChangeArrowheads="1"/>
          </p:cNvSpPr>
          <p:nvPr/>
        </p:nvSpPr>
        <p:spPr bwMode="auto">
          <a:xfrm>
            <a:off x="5940425" y="1196975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He</a:t>
            </a:r>
            <a:r>
              <a:rPr lang="en-US" altLang="zh-CN" sz="2400" b="1">
                <a:solidFill>
                  <a:schemeClr val="bg1"/>
                </a:solidFill>
              </a:rPr>
              <a:t>’s a</a:t>
            </a:r>
            <a:r>
              <a:rPr lang="en-US" altLang="zh-CN" sz="2400" b="1" u="sng">
                <a:solidFill>
                  <a:schemeClr val="bg1"/>
                </a:solidFill>
              </a:rPr>
              <a:t> farmer</a:t>
            </a:r>
            <a:r>
              <a:rPr lang="en-US" altLang="zh-CN" sz="2400" b="1">
                <a:solidFill>
                  <a:schemeClr val="bg1"/>
                </a:solidFill>
              </a:rPr>
              <a:t>.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42000" name="文本框 41999"/>
          <p:cNvSpPr txBox="1">
            <a:spLocks noChangeArrowheads="1"/>
          </p:cNvSpPr>
          <p:nvPr/>
        </p:nvSpPr>
        <p:spPr bwMode="auto">
          <a:xfrm>
            <a:off x="1116013" y="5589588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FF9900"/>
                </a:solidFill>
              </a:rPr>
              <a:t>She</a:t>
            </a:r>
            <a:r>
              <a:rPr lang="en-US" altLang="zh-CN" sz="2400" b="1">
                <a:solidFill>
                  <a:schemeClr val="bg1"/>
                </a:solidFill>
              </a:rPr>
              <a:t>’s a </a:t>
            </a:r>
            <a:r>
              <a:rPr lang="en-US" altLang="zh-CN" sz="2400" b="1" u="sng">
                <a:solidFill>
                  <a:schemeClr val="bg1"/>
                </a:solidFill>
              </a:rPr>
              <a:t>teacher</a:t>
            </a:r>
            <a:r>
              <a:rPr lang="en-US" altLang="zh-CN" sz="2400" b="1">
                <a:solidFill>
                  <a:schemeClr val="bg1"/>
                </a:solidFill>
              </a:rPr>
              <a:t>.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44048" name="文本框 42000"/>
          <p:cNvSpPr txBox="1">
            <a:spLocks noChangeArrowheads="1"/>
          </p:cNvSpPr>
          <p:nvPr/>
        </p:nvSpPr>
        <p:spPr bwMode="auto">
          <a:xfrm>
            <a:off x="2843213" y="2708275"/>
            <a:ext cx="2881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44049" name="文本框 42001"/>
          <p:cNvSpPr txBox="1">
            <a:spLocks noChangeArrowheads="1"/>
          </p:cNvSpPr>
          <p:nvPr/>
        </p:nvSpPr>
        <p:spPr bwMode="auto">
          <a:xfrm>
            <a:off x="3059113" y="285273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/>
              <a:t>         </a:t>
            </a:r>
            <a:endParaRPr lang="zh-CN" altLang="en-US" sz="2000" b="1"/>
          </a:p>
        </p:txBody>
      </p:sp>
      <p:pic>
        <p:nvPicPr>
          <p:cNvPr id="42003" name="医生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76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司机.wav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警察.wav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44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护士.wav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4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农民.wav">
            <a:hlinkClick r:id="" action="ppaction://media"/>
          </p:cNvPr>
          <p:cNvPicPr>
            <a:picLocks noRot="1"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7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老师.wav">
            <a:hlinkClick r:id="" action="ppaction://media"/>
          </p:cNvPr>
          <p:cNvPicPr>
            <a:picLocks noRot="1" noChangeAspect="1" noChangeArrowheads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link="rId19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084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08" fill="hold"/>
                                        <p:tgtEl>
                                          <p:spTgt spid="420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338" fill="hold"/>
                                        <p:tgtEl>
                                          <p:spTgt spid="42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646" fill="hold"/>
                                        <p:tgtEl>
                                          <p:spTgt spid="420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084" fill="hold"/>
                                        <p:tgtEl>
                                          <p:spTgt spid="420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1355" fill="hold"/>
                                        <p:tgtEl>
                                          <p:spTgt spid="420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3776" fill="hold"/>
                                        <p:tgtEl>
                                          <p:spTgt spid="420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03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04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05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06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07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08"/>
                </p:tgtEl>
              </p:cMediaNode>
            </p:audio>
          </p:childTnLst>
        </p:cTn>
      </p:par>
    </p:tnLst>
    <p:bldLst>
      <p:bldP spid="41992" grpId="0"/>
      <p:bldP spid="41995" grpId="0"/>
      <p:bldP spid="41996" grpId="0"/>
      <p:bldP spid="41998" grpId="0"/>
      <p:bldP spid="41999" grpId="0"/>
      <p:bldP spid="420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43009" descr="N7LU3E{XNFQ%SSW7Z$RWA@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韵句  熊猫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94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2" fill="hold"/>
                                        <p:tgtEl>
                                          <p:spTgt spid="430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1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44033"/>
          <p:cNvSpPr txBox="1">
            <a:spLocks noChangeArrowheads="1"/>
          </p:cNvSpPr>
          <p:nvPr/>
        </p:nvSpPr>
        <p:spPr bwMode="auto">
          <a:xfrm>
            <a:off x="1042988" y="1195977"/>
            <a:ext cx="67691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/>
              <a:t>Homework :</a:t>
            </a:r>
            <a:endParaRPr lang="en-US" altLang="zh-CN" sz="4000" b="1" dirty="0"/>
          </a:p>
          <a:p>
            <a:pPr eaLnBrk="0" hangingPunct="0">
              <a:spcBef>
                <a:spcPct val="50000"/>
              </a:spcBef>
            </a:pPr>
            <a:r>
              <a:rPr lang="en-US" altLang="zh-CN" sz="3600" b="1" dirty="0"/>
              <a:t>If you shill want to speak English, talk to your father and your mother, tell them what you've learnt today</a:t>
            </a:r>
            <a:r>
              <a:rPr lang="en-US" altLang="zh-CN" sz="3600" b="1" dirty="0" smtClean="0"/>
              <a:t>. </a:t>
            </a:r>
            <a:endParaRPr lang="en-US" altLang="zh-CN" sz="3600" b="1" dirty="0"/>
          </a:p>
        </p:txBody>
      </p:sp>
      <p:pic>
        <p:nvPicPr>
          <p:cNvPr id="44035" name="你好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7340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54" fill="hold"/>
                                        <p:tgtEl>
                                          <p:spTgt spid="440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gradFill rotWithShape="0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  <a:gs pos="100000">
              <a:srgbClr val="CAD9EB"/>
            </a:gs>
            <a:gs pos="100000">
              <a:srgbClr val="CAD9E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754063" y="3068638"/>
            <a:ext cx="70104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000" dirty="0"/>
              <a:t>1.What's </a:t>
            </a:r>
            <a:r>
              <a:rPr lang="en-US" altLang="zh-CN" sz="4000" dirty="0" err="1"/>
              <a:t>Daming's</a:t>
            </a:r>
            <a:r>
              <a:rPr lang="en-US" altLang="zh-CN" sz="4000" dirty="0"/>
              <a:t> father do?</a:t>
            </a:r>
            <a:endParaRPr lang="en-US" altLang="zh-CN" sz="4000" dirty="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58888" y="4076700"/>
            <a:ext cx="6791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000" dirty="0" err="1"/>
              <a:t>A.teacher</a:t>
            </a:r>
            <a:r>
              <a:rPr lang="en-US" altLang="zh-CN" sz="4000" dirty="0"/>
              <a:t>    B. policeman</a:t>
            </a:r>
            <a:endParaRPr lang="en-US" altLang="zh-CN" sz="4000" dirty="0"/>
          </a:p>
        </p:txBody>
      </p:sp>
      <p:sp>
        <p:nvSpPr>
          <p:cNvPr id="7" name="椭圆 6"/>
          <p:cNvSpPr/>
          <p:nvPr/>
        </p:nvSpPr>
        <p:spPr>
          <a:xfrm>
            <a:off x="3924300" y="4005263"/>
            <a:ext cx="720725" cy="979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06779" y="216189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09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229350" y="3068638"/>
            <a:ext cx="251142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795963" y="5734050"/>
            <a:ext cx="4033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54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policeman</a:t>
            </a:r>
            <a:endParaRPr lang="en-US" sz="5400" b="1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322263" y="3860800"/>
            <a:ext cx="7059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44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</a:t>
            </a:r>
            <a:r>
              <a:rPr lang="en-US" sz="44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e’s a </a:t>
            </a:r>
            <a:r>
              <a:rPr lang="zh-CN" altLang="en-US" sz="44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policeman</a:t>
            </a:r>
            <a:r>
              <a:rPr lang="en-US" sz="44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zh-CN" altLang="en-US" sz="4400"/>
          </a:p>
        </p:txBody>
      </p:sp>
      <p:pic>
        <p:nvPicPr>
          <p:cNvPr id="1741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05300" cy="321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15888"/>
            <a:ext cx="19716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文本框 3"/>
          <p:cNvSpPr txBox="1">
            <a:spLocks noChangeArrowheads="1"/>
          </p:cNvSpPr>
          <p:nvPr/>
        </p:nvSpPr>
        <p:spPr bwMode="auto">
          <a:xfrm>
            <a:off x="4572000" y="1268413"/>
            <a:ext cx="69056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</a:rPr>
              <a:t>＋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300788" y="115888"/>
            <a:ext cx="12287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000" b="1"/>
              <a:t>man</a:t>
            </a:r>
            <a:endParaRPr lang="en-US" altLang="zh-CN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ldLvl="0"/>
      <p:bldP spid="21508" grpId="0" bldLvl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jingcha"/>
          <p:cNvPicPr>
            <a:picLocks noGrp="1" noChangeAspect="1" noChangeArrowheads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339850"/>
            <a:ext cx="4238625" cy="4525963"/>
          </a:xfrm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724525" y="1268413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i="1">
                <a:solidFill>
                  <a:schemeClr val="accent1"/>
                </a:solidFill>
              </a:rPr>
              <a:t>policewoman</a:t>
            </a:r>
            <a:endParaRPr lang="zh-CN" altLang="en-US" sz="2400" b="1" i="1">
              <a:solidFill>
                <a:schemeClr val="accent1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2625" y="1268413"/>
            <a:ext cx="2090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i="1">
                <a:solidFill>
                  <a:srgbClr val="FF9900"/>
                </a:solidFill>
              </a:rPr>
              <a:t>policeman</a:t>
            </a:r>
            <a:endParaRPr lang="zh-CN" altLang="en-US" sz="2800" b="1" i="1">
              <a:solidFill>
                <a:srgbClr val="FF9900"/>
              </a:solidFill>
            </a:endParaRPr>
          </a:p>
        </p:txBody>
      </p:sp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106363" y="5302250"/>
            <a:ext cx="424973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8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</a:t>
            </a:r>
            <a:r>
              <a:rPr lang="en-US" sz="28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e’s a </a:t>
            </a:r>
            <a:r>
              <a:rPr lang="zh-CN" altLang="en-US" sz="2800" b="1" u="sng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     </a:t>
            </a:r>
            <a:r>
              <a:rPr lang="en-US" sz="2800" b="1">
                <a:solidFill>
                  <a:srgbClr val="FF66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zh-CN" altLang="en-US" sz="2800"/>
          </a:p>
        </p:txBody>
      </p:sp>
      <p:sp>
        <p:nvSpPr>
          <p:cNvPr id="22534" name="TextBox 2"/>
          <p:cNvSpPr txBox="1">
            <a:spLocks noChangeArrowheads="1"/>
          </p:cNvSpPr>
          <p:nvPr/>
        </p:nvSpPr>
        <p:spPr bwMode="auto">
          <a:xfrm>
            <a:off x="4500563" y="5446713"/>
            <a:ext cx="44481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800" b="1">
                <a:solidFill>
                  <a:schemeClr val="accent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Sh</a:t>
            </a:r>
            <a:r>
              <a:rPr lang="en-US" sz="2800" b="1">
                <a:solidFill>
                  <a:schemeClr val="accent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e’s a </a:t>
            </a:r>
            <a:r>
              <a:rPr lang="zh-CN" altLang="en-US" sz="2800" b="1" u="sng">
                <a:solidFill>
                  <a:schemeClr val="accent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     </a:t>
            </a:r>
            <a:r>
              <a:rPr lang="en-US" sz="2800" b="1">
                <a:solidFill>
                  <a:schemeClr val="accent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zh-CN" alt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ldLvl="0"/>
      <p:bldP spid="22532" grpId="0" bldLvl="0"/>
      <p:bldP spid="22533" grpId="0" bldLvl="0"/>
      <p:bldP spid="22534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gradFill rotWithShape="0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  <a:gs pos="100000">
              <a:srgbClr val="CAD9EB"/>
            </a:gs>
            <a:gs pos="100000">
              <a:srgbClr val="CAD9E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3"/>
          <p:cNvSpPr txBox="1">
            <a:spLocks noChangeArrowheads="1"/>
          </p:cNvSpPr>
          <p:nvPr/>
        </p:nvSpPr>
        <p:spPr bwMode="auto">
          <a:xfrm>
            <a:off x="754062" y="2203450"/>
            <a:ext cx="756365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4000" dirty="0">
                <a:solidFill>
                  <a:srgbClr val="000000"/>
                </a:solidFill>
                <a:sym typeface="宋体" panose="02010600030101010101" pitchFamily="2" charset="-122"/>
              </a:rPr>
              <a:t>2.What's </a:t>
            </a:r>
            <a:r>
              <a:rPr lang="en-US" altLang="zh-CN" sz="4000" dirty="0" err="1">
                <a:solidFill>
                  <a:srgbClr val="000000"/>
                </a:solidFill>
                <a:sym typeface="宋体" panose="02010600030101010101" pitchFamily="2" charset="-122"/>
              </a:rPr>
              <a:t>Daming's</a:t>
            </a:r>
            <a:r>
              <a:rPr lang="en-US" altLang="zh-CN" sz="4000" dirty="0">
                <a:solidFill>
                  <a:srgbClr val="000000"/>
                </a:solidFill>
                <a:sym typeface="宋体" panose="02010600030101010101" pitchFamily="2" charset="-122"/>
              </a:rPr>
              <a:t> mother do?</a:t>
            </a:r>
            <a:endParaRPr lang="zh-CN" altLang="en-US" dirty="0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762125" y="3500438"/>
            <a:ext cx="4813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000" dirty="0" err="1">
                <a:solidFill>
                  <a:srgbClr val="000000"/>
                </a:solidFill>
                <a:sym typeface="宋体" panose="02010600030101010101" pitchFamily="2" charset="-122"/>
              </a:rPr>
              <a:t>A.teacher</a:t>
            </a:r>
            <a:r>
              <a:rPr lang="en-US" altLang="zh-CN" sz="4000" dirty="0">
                <a:solidFill>
                  <a:srgbClr val="000000"/>
                </a:solidFill>
                <a:sym typeface="宋体" panose="02010600030101010101" pitchFamily="2" charset="-122"/>
              </a:rPr>
              <a:t>    B. nurse</a:t>
            </a:r>
            <a:endParaRPr lang="zh-CN" altLang="en-US" dirty="0"/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1619250" y="3429000"/>
            <a:ext cx="720725" cy="936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95B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 descr="0130000026932212250229812035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4213" y="561975"/>
            <a:ext cx="42116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868" y="2276485"/>
            <a:ext cx="271747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i="1" noProof="1">
                <a:ln>
                  <a:solidFill>
                    <a:srgbClr val="002060"/>
                  </a:solidFill>
                </a:ln>
                <a:latin typeface="Arial Rounded MT Bold" pitchFamily="34" charset="0"/>
                <a:ea typeface="+mn-ea"/>
                <a:cs typeface="+mn-ea"/>
              </a:rPr>
              <a:t>n</a:t>
            </a:r>
            <a:r>
              <a:rPr lang="en-US" altLang="zh-CN" sz="7200" b="1" i="1" noProof="1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Arial Rounded MT Bold" pitchFamily="34" charset="0"/>
                <a:ea typeface="+mn-ea"/>
                <a:cs typeface="+mn-ea"/>
              </a:rPr>
              <a:t>ur</a:t>
            </a:r>
            <a:r>
              <a:rPr lang="en-US" altLang="zh-CN" sz="7200" b="1" i="1" noProof="1">
                <a:ln>
                  <a:solidFill>
                    <a:srgbClr val="002060"/>
                  </a:solidFill>
                </a:ln>
                <a:latin typeface="Arial Rounded MT Bold" pitchFamily="34" charset="0"/>
                <a:ea typeface="+mn-ea"/>
                <a:cs typeface="+mn-ea"/>
              </a:rPr>
              <a:t>se</a:t>
            </a:r>
            <a:endParaRPr lang="zh-CN" altLang="en-US" sz="7200" b="1" i="1" noProof="1">
              <a:ln>
                <a:solidFill>
                  <a:srgbClr val="002060"/>
                </a:solidFill>
              </a:ln>
              <a:latin typeface="Arial Rounded MT Bold" pitchFamily="34" charset="0"/>
              <a:ea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076825" y="5013325"/>
            <a:ext cx="38576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5400" b="1" dirty="0">
                <a:latin typeface="Calibri" panose="020F0502020204030204" pitchFamily="34" charset="0"/>
                <a:sym typeface="Calibri" panose="020F0502020204030204" pitchFamily="34" charset="0"/>
              </a:rPr>
              <a:t>Sh</a:t>
            </a:r>
            <a:r>
              <a:rPr lang="en-US" sz="5400" b="1" dirty="0">
                <a:latin typeface="Calibri" panose="020F0502020204030204" pitchFamily="34" charset="0"/>
                <a:sym typeface="Calibri" panose="020F0502020204030204" pitchFamily="34" charset="0"/>
              </a:rPr>
              <a:t>e’s a </a:t>
            </a:r>
            <a:r>
              <a:rPr lang="zh-CN" altLang="en-US" sz="5400" b="1" u="sng" dirty="0">
                <a:latin typeface="Calibri" panose="020F0502020204030204" pitchFamily="34" charset="0"/>
                <a:sym typeface="Calibri" panose="020F0502020204030204" pitchFamily="34" charset="0"/>
              </a:rPr>
              <a:t>         </a:t>
            </a:r>
            <a:r>
              <a:rPr lang="en-US" altLang="zh-CN" sz="5400" b="1" u="sng" dirty="0"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en-US" altLang="zh-CN" sz="5400" b="1" u="sng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46C9A98E-32A5-4967-BCDB-1EC10E8490E0}" type="datetime1">
              <a:rPr lang="zh-CN" altLang="en-US" sz="1200"/>
            </a:fld>
            <a:endParaRPr lang="en-US" altLang="zh-CN" sz="1200"/>
          </a:p>
        </p:txBody>
      </p:sp>
      <p:pic>
        <p:nvPicPr>
          <p:cNvPr id="21506" name="图片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5219700" y="2276475"/>
            <a:ext cx="357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7200" b="1" dirty="0">
                <a:latin typeface="Calibri" panose="020F0502020204030204" pitchFamily="34" charset="0"/>
                <a:sym typeface="Calibri" panose="020F0502020204030204" pitchFamily="34" charset="0"/>
              </a:rPr>
              <a:t>doctor</a:t>
            </a:r>
            <a:endParaRPr lang="zh-CN" altLang="en-US" dirty="0"/>
          </a:p>
        </p:txBody>
      </p:sp>
      <p:sp>
        <p:nvSpPr>
          <p:cNvPr id="21508" name="文本框 1"/>
          <p:cNvSpPr txBox="1">
            <a:spLocks noChangeArrowheads="1"/>
          </p:cNvSpPr>
          <p:nvPr/>
        </p:nvSpPr>
        <p:spPr bwMode="auto">
          <a:xfrm>
            <a:off x="4932363" y="5086350"/>
            <a:ext cx="35972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54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He’s a </a:t>
            </a:r>
            <a:r>
              <a:rPr lang="zh-CN" altLang="en-US" sz="5400" b="1" u="sng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     </a:t>
            </a:r>
            <a:r>
              <a:rPr lang="en-US" altLang="zh-CN" sz="5400" b="1" u="sng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zh-CN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/>
    </p:bldLst>
  </p:timing>
</p:sld>
</file>

<file path=ppt/theme/theme1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1801</Words>
  <Application>WPS 演示</Application>
  <PresentationFormat>全屏显示(4:3)</PresentationFormat>
  <Paragraphs>141</Paragraphs>
  <Slides>33</Slides>
  <Notes>1</Notes>
  <HiddenSlides>0</HiddenSlides>
  <MMClips>10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  <vt:variant>
        <vt:lpstr>自定义放映</vt:lpstr>
      </vt:variant>
      <vt:variant>
        <vt:i4>1</vt:i4>
      </vt:variant>
    </vt:vector>
  </HeadingPairs>
  <TitlesOfParts>
    <vt:vector size="49" baseType="lpstr">
      <vt:lpstr>Arial</vt:lpstr>
      <vt:lpstr>宋体</vt:lpstr>
      <vt:lpstr>Wingdings</vt:lpstr>
      <vt:lpstr>Times New Roman</vt:lpstr>
      <vt:lpstr>Calibri</vt:lpstr>
      <vt:lpstr>Arial Black</vt:lpstr>
      <vt:lpstr>Verdana</vt:lpstr>
      <vt:lpstr>微软雅黑</vt:lpstr>
      <vt:lpstr>Comic Sans MS</vt:lpstr>
      <vt:lpstr>Calibri</vt:lpstr>
      <vt:lpstr>Arial Rounded MT Bold</vt:lpstr>
      <vt:lpstr>Arial Unicode MS</vt:lpstr>
      <vt:lpstr>幼圆</vt:lpstr>
      <vt:lpstr>Arial</vt:lpstr>
      <vt:lpstr>第一PPT模板网-WWW.1PPT.COM </vt:lpstr>
      <vt:lpstr>Module 9  Unit 2</vt:lpstr>
      <vt:lpstr>Sam's family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29</cp:revision>
  <dcterms:created xsi:type="dcterms:W3CDTF">2010-11-29T10:11:00Z</dcterms:created>
  <dcterms:modified xsi:type="dcterms:W3CDTF">2019-09-23T02:55:42Z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